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2" r:id="rId5"/>
  </p:sldMasterIdLst>
  <p:notesMasterIdLst>
    <p:notesMasterId r:id="rId10"/>
  </p:notesMasterIdLst>
  <p:sldIdLst>
    <p:sldId id="275" r:id="rId6"/>
    <p:sldId id="271" r:id="rId7"/>
    <p:sldId id="274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C70489-7B77-9276-5AFE-E5B1F1897729}" name="Katie Erofeeva" initials="KE" userId="S::erofeevak@iata.org::9bb4228e-397b-48a3-9610-2a1c04e66a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1FA"/>
    <a:srgbClr val="F04632"/>
    <a:srgbClr val="0377B5"/>
    <a:srgbClr val="11A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48AEDA-1208-4E00-AD54-9C81458A9305}" v="15" dt="2024-03-26T16:15:40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576" y="12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y Echezuria" userId="016cf74e-e64d-40ef-b55b-1485ed1ed370" providerId="ADAL" clId="{6748AEDA-1208-4E00-AD54-9C81458A9305}"/>
    <pc:docChg chg="custSel modSld">
      <pc:chgData name="Nataly Echezuria" userId="016cf74e-e64d-40ef-b55b-1485ed1ed370" providerId="ADAL" clId="{6748AEDA-1208-4E00-AD54-9C81458A9305}" dt="2024-03-26T16:15:54.788" v="59" actId="478"/>
      <pc:docMkLst>
        <pc:docMk/>
      </pc:docMkLst>
      <pc:sldChg chg="delSp mod setBg">
        <pc:chgData name="Nataly Echezuria" userId="016cf74e-e64d-40ef-b55b-1485ed1ed370" providerId="ADAL" clId="{6748AEDA-1208-4E00-AD54-9C81458A9305}" dt="2024-03-26T16:15:54.788" v="59" actId="478"/>
        <pc:sldMkLst>
          <pc:docMk/>
          <pc:sldMk cId="2589883871" sldId="273"/>
        </pc:sldMkLst>
        <pc:spChg chg="del">
          <ac:chgData name="Nataly Echezuria" userId="016cf74e-e64d-40ef-b55b-1485ed1ed370" providerId="ADAL" clId="{6748AEDA-1208-4E00-AD54-9C81458A9305}" dt="2024-03-26T16:13:20.250" v="3" actId="478"/>
          <ac:spMkLst>
            <pc:docMk/>
            <pc:sldMk cId="2589883871" sldId="273"/>
            <ac:spMk id="3" creationId="{25D7D66E-6B7F-1D6C-167F-2A5F0E1FA169}"/>
          </ac:spMkLst>
        </pc:spChg>
        <pc:spChg chg="del">
          <ac:chgData name="Nataly Echezuria" userId="016cf74e-e64d-40ef-b55b-1485ed1ed370" providerId="ADAL" clId="{6748AEDA-1208-4E00-AD54-9C81458A9305}" dt="2024-03-26T16:13:26.531" v="8" actId="478"/>
          <ac:spMkLst>
            <pc:docMk/>
            <pc:sldMk cId="2589883871" sldId="273"/>
            <ac:spMk id="5" creationId="{903A6EC7-1D55-1B34-1345-187D5CA2F9B0}"/>
          </ac:spMkLst>
        </pc:spChg>
        <pc:spChg chg="del">
          <ac:chgData name="Nataly Echezuria" userId="016cf74e-e64d-40ef-b55b-1485ed1ed370" providerId="ADAL" clId="{6748AEDA-1208-4E00-AD54-9C81458A9305}" dt="2024-03-26T16:13:29.956" v="13" actId="478"/>
          <ac:spMkLst>
            <pc:docMk/>
            <pc:sldMk cId="2589883871" sldId="273"/>
            <ac:spMk id="6" creationId="{C2E5B456-531F-DCA5-F39B-F3F9E25E9299}"/>
          </ac:spMkLst>
        </pc:spChg>
        <pc:spChg chg="del">
          <ac:chgData name="Nataly Echezuria" userId="016cf74e-e64d-40ef-b55b-1485ed1ed370" providerId="ADAL" clId="{6748AEDA-1208-4E00-AD54-9C81458A9305}" dt="2024-03-26T16:13:28.695" v="12" actId="478"/>
          <ac:spMkLst>
            <pc:docMk/>
            <pc:sldMk cId="2589883871" sldId="273"/>
            <ac:spMk id="7" creationId="{39F4B099-7BE9-3537-1AF9-C05254A9D87D}"/>
          </ac:spMkLst>
        </pc:spChg>
        <pc:spChg chg="del">
          <ac:chgData name="Nataly Echezuria" userId="016cf74e-e64d-40ef-b55b-1485ed1ed370" providerId="ADAL" clId="{6748AEDA-1208-4E00-AD54-9C81458A9305}" dt="2024-03-26T16:13:28.141" v="11" actId="478"/>
          <ac:spMkLst>
            <pc:docMk/>
            <pc:sldMk cId="2589883871" sldId="273"/>
            <ac:spMk id="8" creationId="{8CECFD17-5B4E-379D-166F-0E91B687F203}"/>
          </ac:spMkLst>
        </pc:spChg>
        <pc:spChg chg="del">
          <ac:chgData name="Nataly Echezuria" userId="016cf74e-e64d-40ef-b55b-1485ed1ed370" providerId="ADAL" clId="{6748AEDA-1208-4E00-AD54-9C81458A9305}" dt="2024-03-26T16:15:54.788" v="59" actId="478"/>
          <ac:spMkLst>
            <pc:docMk/>
            <pc:sldMk cId="2589883871" sldId="273"/>
            <ac:spMk id="9" creationId="{5CDC7C4F-3928-AE9F-E231-1A7CD13D8434}"/>
          </ac:spMkLst>
        </pc:spChg>
        <pc:spChg chg="del">
          <ac:chgData name="Nataly Echezuria" userId="016cf74e-e64d-40ef-b55b-1485ed1ed370" providerId="ADAL" clId="{6748AEDA-1208-4E00-AD54-9C81458A9305}" dt="2024-03-26T16:13:25.316" v="7" actId="478"/>
          <ac:spMkLst>
            <pc:docMk/>
            <pc:sldMk cId="2589883871" sldId="273"/>
            <ac:spMk id="11" creationId="{0916BF45-EF64-DEC5-58DD-D4078061424E}"/>
          </ac:spMkLst>
        </pc:spChg>
        <pc:spChg chg="del">
          <ac:chgData name="Nataly Echezuria" userId="016cf74e-e64d-40ef-b55b-1485ed1ed370" providerId="ADAL" clId="{6748AEDA-1208-4E00-AD54-9C81458A9305}" dt="2024-03-26T16:13:27.636" v="10" actId="478"/>
          <ac:spMkLst>
            <pc:docMk/>
            <pc:sldMk cId="2589883871" sldId="273"/>
            <ac:spMk id="13" creationId="{7DC0FE9E-0A94-234D-3CCB-06DE63F64416}"/>
          </ac:spMkLst>
        </pc:spChg>
        <pc:spChg chg="del">
          <ac:chgData name="Nataly Echezuria" userId="016cf74e-e64d-40ef-b55b-1485ed1ed370" providerId="ADAL" clId="{6748AEDA-1208-4E00-AD54-9C81458A9305}" dt="2024-03-26T16:13:23.218" v="5" actId="478"/>
          <ac:spMkLst>
            <pc:docMk/>
            <pc:sldMk cId="2589883871" sldId="273"/>
            <ac:spMk id="20" creationId="{3AEA561C-FDFF-CCBC-88F5-F891CB5B4C91}"/>
          </ac:spMkLst>
        </pc:spChg>
        <pc:picChg chg="del">
          <ac:chgData name="Nataly Echezuria" userId="016cf74e-e64d-40ef-b55b-1485ed1ed370" providerId="ADAL" clId="{6748AEDA-1208-4E00-AD54-9C81458A9305}" dt="2024-03-26T16:13:30.580" v="14" actId="478"/>
          <ac:picMkLst>
            <pc:docMk/>
            <pc:sldMk cId="2589883871" sldId="273"/>
            <ac:picMk id="2" creationId="{BBB3A0DD-9AA6-F665-E723-546433741E9C}"/>
          </ac:picMkLst>
        </pc:picChg>
        <pc:picChg chg="del">
          <ac:chgData name="Nataly Echezuria" userId="016cf74e-e64d-40ef-b55b-1485ed1ed370" providerId="ADAL" clId="{6748AEDA-1208-4E00-AD54-9C81458A9305}" dt="2024-03-26T16:13:21.228" v="4" actId="478"/>
          <ac:picMkLst>
            <pc:docMk/>
            <pc:sldMk cId="2589883871" sldId="273"/>
            <ac:picMk id="4" creationId="{AAB807FD-A757-2885-7094-A0B9075FE2A7}"/>
          </ac:picMkLst>
        </pc:picChg>
        <pc:picChg chg="del">
          <ac:chgData name="Nataly Echezuria" userId="016cf74e-e64d-40ef-b55b-1485ed1ed370" providerId="ADAL" clId="{6748AEDA-1208-4E00-AD54-9C81458A9305}" dt="2024-03-26T16:13:23.884" v="6" actId="478"/>
          <ac:picMkLst>
            <pc:docMk/>
            <pc:sldMk cId="2589883871" sldId="273"/>
            <ac:picMk id="10" creationId="{265F8BEC-9A11-3C58-B930-13BF5B6731D5}"/>
          </ac:picMkLst>
        </pc:picChg>
        <pc:picChg chg="del">
          <ac:chgData name="Nataly Echezuria" userId="016cf74e-e64d-40ef-b55b-1485ed1ed370" providerId="ADAL" clId="{6748AEDA-1208-4E00-AD54-9C81458A9305}" dt="2024-03-26T16:13:27.157" v="9" actId="478"/>
          <ac:picMkLst>
            <pc:docMk/>
            <pc:sldMk cId="2589883871" sldId="273"/>
            <ac:picMk id="12" creationId="{832A28DF-0679-8C5A-5802-2DD51B18E468}"/>
          </ac:picMkLst>
        </pc:picChg>
      </pc:sldChg>
      <pc:sldChg chg="delSp modSp mod setBg">
        <pc:chgData name="Nataly Echezuria" userId="016cf74e-e64d-40ef-b55b-1485ed1ed370" providerId="ADAL" clId="{6748AEDA-1208-4E00-AD54-9C81458A9305}" dt="2024-03-26T16:15:40.094" v="58"/>
        <pc:sldMkLst>
          <pc:docMk/>
          <pc:sldMk cId="847787837" sldId="274"/>
        </pc:sldMkLst>
        <pc:spChg chg="del">
          <ac:chgData name="Nataly Echezuria" userId="016cf74e-e64d-40ef-b55b-1485ed1ed370" providerId="ADAL" clId="{6748AEDA-1208-4E00-AD54-9C81458A9305}" dt="2024-03-26T16:15:20.955" v="55" actId="478"/>
          <ac:spMkLst>
            <pc:docMk/>
            <pc:sldMk cId="847787837" sldId="274"/>
            <ac:spMk id="2" creationId="{DEE4386E-A5E4-A094-5CB1-0C1254E86A56}"/>
          </ac:spMkLst>
        </pc:spChg>
        <pc:spChg chg="del">
          <ac:chgData name="Nataly Echezuria" userId="016cf74e-e64d-40ef-b55b-1485ed1ed370" providerId="ADAL" clId="{6748AEDA-1208-4E00-AD54-9C81458A9305}" dt="2024-03-26T16:15:11.464" v="51" actId="478"/>
          <ac:spMkLst>
            <pc:docMk/>
            <pc:sldMk cId="847787837" sldId="274"/>
            <ac:spMk id="3" creationId="{AFCF3405-B6C0-09A4-4DE0-98D71A0EA677}"/>
          </ac:spMkLst>
        </pc:spChg>
        <pc:spChg chg="del">
          <ac:chgData name="Nataly Echezuria" userId="016cf74e-e64d-40ef-b55b-1485ed1ed370" providerId="ADAL" clId="{6748AEDA-1208-4E00-AD54-9C81458A9305}" dt="2024-03-26T16:15:04.339" v="46" actId="478"/>
          <ac:spMkLst>
            <pc:docMk/>
            <pc:sldMk cId="847787837" sldId="274"/>
            <ac:spMk id="4" creationId="{79581622-2AD9-2E7E-0201-ABEF801CDD60}"/>
          </ac:spMkLst>
        </pc:spChg>
        <pc:spChg chg="del">
          <ac:chgData name="Nataly Echezuria" userId="016cf74e-e64d-40ef-b55b-1485ed1ed370" providerId="ADAL" clId="{6748AEDA-1208-4E00-AD54-9C81458A9305}" dt="2024-03-26T16:15:01.800" v="43" actId="478"/>
          <ac:spMkLst>
            <pc:docMk/>
            <pc:sldMk cId="847787837" sldId="274"/>
            <ac:spMk id="8" creationId="{4196606E-169E-6690-0E1C-F34ECE029392}"/>
          </ac:spMkLst>
        </pc:spChg>
        <pc:spChg chg="del">
          <ac:chgData name="Nataly Echezuria" userId="016cf74e-e64d-40ef-b55b-1485ed1ed370" providerId="ADAL" clId="{6748AEDA-1208-4E00-AD54-9C81458A9305}" dt="2024-03-26T16:15:01.188" v="42" actId="478"/>
          <ac:spMkLst>
            <pc:docMk/>
            <pc:sldMk cId="847787837" sldId="274"/>
            <ac:spMk id="9" creationId="{E28A85AC-7368-3C1B-B463-7638EA9FE35A}"/>
          </ac:spMkLst>
        </pc:spChg>
        <pc:spChg chg="del">
          <ac:chgData name="Nataly Echezuria" userId="016cf74e-e64d-40ef-b55b-1485ed1ed370" providerId="ADAL" clId="{6748AEDA-1208-4E00-AD54-9C81458A9305}" dt="2024-03-26T16:14:59.891" v="41" actId="478"/>
          <ac:spMkLst>
            <pc:docMk/>
            <pc:sldMk cId="847787837" sldId="274"/>
            <ac:spMk id="10" creationId="{26D56151-12C9-2F75-B0A2-C2AC91AFB154}"/>
          </ac:spMkLst>
        </pc:spChg>
        <pc:spChg chg="del">
          <ac:chgData name="Nataly Echezuria" userId="016cf74e-e64d-40ef-b55b-1485ed1ed370" providerId="ADAL" clId="{6748AEDA-1208-4E00-AD54-9C81458A9305}" dt="2024-03-26T16:15:15.114" v="52" actId="478"/>
          <ac:spMkLst>
            <pc:docMk/>
            <pc:sldMk cId="847787837" sldId="274"/>
            <ac:spMk id="11" creationId="{2E9F5B46-0C12-AEC6-9E82-3D5EA3E5757C}"/>
          </ac:spMkLst>
        </pc:spChg>
        <pc:spChg chg="del mod">
          <ac:chgData name="Nataly Echezuria" userId="016cf74e-e64d-40ef-b55b-1485ed1ed370" providerId="ADAL" clId="{6748AEDA-1208-4E00-AD54-9C81458A9305}" dt="2024-03-26T16:15:07.390" v="48" actId="478"/>
          <ac:spMkLst>
            <pc:docMk/>
            <pc:sldMk cId="847787837" sldId="274"/>
            <ac:spMk id="14" creationId="{3A087F8D-C046-77AC-4771-F4D17FA0AA67}"/>
          </ac:spMkLst>
        </pc:spChg>
        <pc:spChg chg="del mod modVis">
          <ac:chgData name="Nataly Echezuria" userId="016cf74e-e64d-40ef-b55b-1485ed1ed370" providerId="ADAL" clId="{6748AEDA-1208-4E00-AD54-9C81458A9305}" dt="2024-03-26T16:15:16.364" v="54" actId="478"/>
          <ac:spMkLst>
            <pc:docMk/>
            <pc:sldMk cId="847787837" sldId="274"/>
            <ac:spMk id="17" creationId="{C5AFDD76-EFF5-1314-6CF1-D4167F03C007}"/>
          </ac:spMkLst>
        </pc:spChg>
        <pc:spChg chg="del">
          <ac:chgData name="Nataly Echezuria" userId="016cf74e-e64d-40ef-b55b-1485ed1ed370" providerId="ADAL" clId="{6748AEDA-1208-4E00-AD54-9C81458A9305}" dt="2024-03-26T16:08:01.520" v="2" actId="478"/>
          <ac:spMkLst>
            <pc:docMk/>
            <pc:sldMk cId="847787837" sldId="274"/>
            <ac:spMk id="19" creationId="{7C24A584-C9F3-A4BE-FA8D-C7017B9CECB6}"/>
          </ac:spMkLst>
        </pc:spChg>
        <pc:grpChg chg="del">
          <ac:chgData name="Nataly Echezuria" userId="016cf74e-e64d-40ef-b55b-1485ed1ed370" providerId="ADAL" clId="{6748AEDA-1208-4E00-AD54-9C81458A9305}" dt="2024-03-26T16:08:00.903" v="1" actId="478"/>
          <ac:grpSpMkLst>
            <pc:docMk/>
            <pc:sldMk cId="847787837" sldId="274"/>
            <ac:grpSpMk id="20" creationId="{3C9A8F2B-D60E-8B70-EC9A-9C8C2493ED50}"/>
          </ac:grpSpMkLst>
        </pc:grpChg>
        <pc:picChg chg="del">
          <ac:chgData name="Nataly Echezuria" userId="016cf74e-e64d-40ef-b55b-1485ed1ed370" providerId="ADAL" clId="{6748AEDA-1208-4E00-AD54-9C81458A9305}" dt="2024-03-26T16:15:02.366" v="44" actId="478"/>
          <ac:picMkLst>
            <pc:docMk/>
            <pc:sldMk cId="847787837" sldId="274"/>
            <ac:picMk id="6" creationId="{FC76647C-B0EC-814A-FAF9-D4C3FC17E70C}"/>
          </ac:picMkLst>
        </pc:picChg>
        <pc:picChg chg="del">
          <ac:chgData name="Nataly Echezuria" userId="016cf74e-e64d-40ef-b55b-1485ed1ed370" providerId="ADAL" clId="{6748AEDA-1208-4E00-AD54-9C81458A9305}" dt="2024-03-26T16:15:08.141" v="49" actId="478"/>
          <ac:picMkLst>
            <pc:docMk/>
            <pc:sldMk cId="847787837" sldId="274"/>
            <ac:picMk id="12" creationId="{0E372CE2-E680-1978-6067-48E26B2A6D82}"/>
          </ac:picMkLst>
        </pc:picChg>
        <pc:picChg chg="del">
          <ac:chgData name="Nataly Echezuria" userId="016cf74e-e64d-40ef-b55b-1485ed1ed370" providerId="ADAL" clId="{6748AEDA-1208-4E00-AD54-9C81458A9305}" dt="2024-03-26T16:15:10.483" v="50" actId="478"/>
          <ac:picMkLst>
            <pc:docMk/>
            <pc:sldMk cId="847787837" sldId="274"/>
            <ac:picMk id="13" creationId="{176CC98A-6E11-5AF9-5239-963BC985FF30}"/>
          </ac:picMkLst>
        </pc:picChg>
        <pc:picChg chg="del">
          <ac:chgData name="Nataly Echezuria" userId="016cf74e-e64d-40ef-b55b-1485ed1ed370" providerId="ADAL" clId="{6748AEDA-1208-4E00-AD54-9C81458A9305}" dt="2024-03-26T16:15:03.756" v="45" actId="478"/>
          <ac:picMkLst>
            <pc:docMk/>
            <pc:sldMk cId="847787837" sldId="274"/>
            <ac:picMk id="15" creationId="{7DF0E727-3519-8EEE-0552-FE0962CEFB6C}"/>
          </ac:picMkLst>
        </pc:picChg>
      </pc:sldChg>
      <pc:sldChg chg="addSp delSp modSp mod setBg">
        <pc:chgData name="Nataly Echezuria" userId="016cf74e-e64d-40ef-b55b-1485ed1ed370" providerId="ADAL" clId="{6748AEDA-1208-4E00-AD54-9C81458A9305}" dt="2024-03-26T16:14:46.553" v="40" actId="13244"/>
        <pc:sldMkLst>
          <pc:docMk/>
          <pc:sldMk cId="374593191" sldId="275"/>
        </pc:sldMkLst>
        <pc:spChg chg="mod modVis">
          <ac:chgData name="Nataly Echezuria" userId="016cf74e-e64d-40ef-b55b-1485ed1ed370" providerId="ADAL" clId="{6748AEDA-1208-4E00-AD54-9C81458A9305}" dt="2024-03-26T16:14:17.663" v="26" actId="14429"/>
          <ac:spMkLst>
            <pc:docMk/>
            <pc:sldMk cId="374593191" sldId="275"/>
            <ac:spMk id="2" creationId="{86BBEA38-D4EA-354A-C0A7-F4FF3D9D75D3}"/>
          </ac:spMkLst>
        </pc:spChg>
        <pc:spChg chg="del">
          <ac:chgData name="Nataly Echezuria" userId="016cf74e-e64d-40ef-b55b-1485ed1ed370" providerId="ADAL" clId="{6748AEDA-1208-4E00-AD54-9C81458A9305}" dt="2024-03-26T16:14:12.709" v="21" actId="478"/>
          <ac:spMkLst>
            <pc:docMk/>
            <pc:sldMk cId="374593191" sldId="275"/>
            <ac:spMk id="4" creationId="{7E1472A5-197C-1DC7-ED15-A9F5E47E1C48}"/>
          </ac:spMkLst>
        </pc:spChg>
        <pc:spChg chg="del">
          <ac:chgData name="Nataly Echezuria" userId="016cf74e-e64d-40ef-b55b-1485ed1ed370" providerId="ADAL" clId="{6748AEDA-1208-4E00-AD54-9C81458A9305}" dt="2024-03-26T16:14:11.367" v="19" actId="478"/>
          <ac:spMkLst>
            <pc:docMk/>
            <pc:sldMk cId="374593191" sldId="275"/>
            <ac:spMk id="7" creationId="{E466A3B2-2BDE-1EF1-4673-F85D959E72AA}"/>
          </ac:spMkLst>
        </pc:spChg>
        <pc:spChg chg="del">
          <ac:chgData name="Nataly Echezuria" userId="016cf74e-e64d-40ef-b55b-1485ed1ed370" providerId="ADAL" clId="{6748AEDA-1208-4E00-AD54-9C81458A9305}" dt="2024-03-26T16:14:21.349" v="29" actId="478"/>
          <ac:spMkLst>
            <pc:docMk/>
            <pc:sldMk cId="374593191" sldId="275"/>
            <ac:spMk id="8" creationId="{183B3A07-24CC-C1F5-2CE0-970547FA5B6F}"/>
          </ac:spMkLst>
        </pc:spChg>
        <pc:spChg chg="del">
          <ac:chgData name="Nataly Echezuria" userId="016cf74e-e64d-40ef-b55b-1485ed1ed370" providerId="ADAL" clId="{6748AEDA-1208-4E00-AD54-9C81458A9305}" dt="2024-03-26T16:14:20.109" v="28" actId="478"/>
          <ac:spMkLst>
            <pc:docMk/>
            <pc:sldMk cId="374593191" sldId="275"/>
            <ac:spMk id="10" creationId="{1AD3E06A-283C-F4B1-4B61-284D1AD63208}"/>
          </ac:spMkLst>
        </pc:spChg>
        <pc:spChg chg="del">
          <ac:chgData name="Nataly Echezuria" userId="016cf74e-e64d-40ef-b55b-1485ed1ed370" providerId="ADAL" clId="{6748AEDA-1208-4E00-AD54-9C81458A9305}" dt="2024-03-26T16:14:19.538" v="27" actId="478"/>
          <ac:spMkLst>
            <pc:docMk/>
            <pc:sldMk cId="374593191" sldId="275"/>
            <ac:spMk id="11" creationId="{6100609D-04CF-1B28-2856-83B84D3B7C11}"/>
          </ac:spMkLst>
        </pc:spChg>
        <pc:spChg chg="del">
          <ac:chgData name="Nataly Echezuria" userId="016cf74e-e64d-40ef-b55b-1485ed1ed370" providerId="ADAL" clId="{6748AEDA-1208-4E00-AD54-9C81458A9305}" dt="2024-03-26T16:14:17.013" v="25" actId="478"/>
          <ac:spMkLst>
            <pc:docMk/>
            <pc:sldMk cId="374593191" sldId="275"/>
            <ac:spMk id="13" creationId="{0ECB4A5E-327D-B54C-56DF-2FD2060E075F}"/>
          </ac:spMkLst>
        </pc:spChg>
        <pc:spChg chg="del">
          <ac:chgData name="Nataly Echezuria" userId="016cf74e-e64d-40ef-b55b-1485ed1ed370" providerId="ADAL" clId="{6748AEDA-1208-4E00-AD54-9C81458A9305}" dt="2024-03-26T16:14:13.884" v="22" actId="478"/>
          <ac:spMkLst>
            <pc:docMk/>
            <pc:sldMk cId="374593191" sldId="275"/>
            <ac:spMk id="16" creationId="{59F59A3D-CED1-4ADF-2CF9-425CD009A47F}"/>
          </ac:spMkLst>
        </pc:spChg>
        <pc:spChg chg="del">
          <ac:chgData name="Nataly Echezuria" userId="016cf74e-e64d-40ef-b55b-1485ed1ed370" providerId="ADAL" clId="{6748AEDA-1208-4E00-AD54-9C81458A9305}" dt="2024-03-26T16:14:15.156" v="23" actId="478"/>
          <ac:spMkLst>
            <pc:docMk/>
            <pc:sldMk cId="374593191" sldId="275"/>
            <ac:spMk id="17" creationId="{D465639F-9275-2E8A-9EF1-40A3FCA9F8A1}"/>
          </ac:spMkLst>
        </pc:spChg>
        <pc:picChg chg="del">
          <ac:chgData name="Nataly Echezuria" userId="016cf74e-e64d-40ef-b55b-1485ed1ed370" providerId="ADAL" clId="{6748AEDA-1208-4E00-AD54-9C81458A9305}" dt="2024-03-26T16:14:12.153" v="20" actId="478"/>
          <ac:picMkLst>
            <pc:docMk/>
            <pc:sldMk cId="374593191" sldId="275"/>
            <ac:picMk id="5" creationId="{BDB05D21-D253-38D8-728A-A9F68FDD3F00}"/>
          </ac:picMkLst>
        </pc:picChg>
        <pc:picChg chg="del">
          <ac:chgData name="Nataly Echezuria" userId="016cf74e-e64d-40ef-b55b-1485ed1ed370" providerId="ADAL" clId="{6748AEDA-1208-4E00-AD54-9C81458A9305}" dt="2024-03-26T16:14:22.236" v="30" actId="478"/>
          <ac:picMkLst>
            <pc:docMk/>
            <pc:sldMk cId="374593191" sldId="275"/>
            <ac:picMk id="6" creationId="{E8DCC5DB-A901-36BA-23B9-F78295C84A00}"/>
          </ac:picMkLst>
        </pc:picChg>
        <pc:picChg chg="del">
          <ac:chgData name="Nataly Echezuria" userId="016cf74e-e64d-40ef-b55b-1485ed1ed370" providerId="ADAL" clId="{6748AEDA-1208-4E00-AD54-9C81458A9305}" dt="2024-03-26T16:14:10.579" v="18" actId="478"/>
          <ac:picMkLst>
            <pc:docMk/>
            <pc:sldMk cId="374593191" sldId="275"/>
            <ac:picMk id="9" creationId="{9547324C-7A2A-4460-A19A-F48C114F66EF}"/>
          </ac:picMkLst>
        </pc:picChg>
        <pc:picChg chg="add mod ord">
          <ac:chgData name="Nataly Echezuria" userId="016cf74e-e64d-40ef-b55b-1485ed1ed370" providerId="ADAL" clId="{6748AEDA-1208-4E00-AD54-9C81458A9305}" dt="2024-03-26T16:14:46.553" v="40" actId="13244"/>
          <ac:picMkLst>
            <pc:docMk/>
            <pc:sldMk cId="374593191" sldId="275"/>
            <ac:picMk id="12" creationId="{9AEE415A-FB87-8193-0FB6-8BC51FC0E8E2}"/>
          </ac:picMkLst>
        </pc:picChg>
        <pc:picChg chg="del">
          <ac:chgData name="Nataly Echezuria" userId="016cf74e-e64d-40ef-b55b-1485ed1ed370" providerId="ADAL" clId="{6748AEDA-1208-4E00-AD54-9C81458A9305}" dt="2024-03-26T16:14:16.026" v="24" actId="478"/>
          <ac:picMkLst>
            <pc:docMk/>
            <pc:sldMk cId="374593191" sldId="275"/>
            <ac:picMk id="15" creationId="{8E99926D-0CEA-ED9A-56C8-2502B425E66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A39E-74EA-2940-8DFD-CEDED66EE5B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01CDD-EED7-6A47-8F70-0F65E6EC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3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A267-1F74-D94C-986F-EC0CAE744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BEBE1-185C-9649-8D9B-6FA130480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A7A9F-5B7A-AF45-A130-80751079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8047D-868D-3C4E-A067-C30CBF44A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F0B97-8E5F-8342-BF1D-EAC9DCD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1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E8E93-99C0-4F4C-AB37-E7291711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B1897-B888-9346-92AF-5C8F2BD9E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829AB-B605-0F40-A69E-092C95D16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DFD7-2EBB-1542-9872-BC75504D2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05B0D-8F95-3C4D-B876-789FE7E7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8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E69C5F-9C73-6E4E-8B50-3FBDEC5AF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72EEE-F983-CD47-B2CF-64B361C85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E8F8A-F341-C845-95EF-C41D993CD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31E72-2744-964D-9031-6AF76ECDD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64DB0-3FA6-334B-BD52-6B7321FA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03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>
                <a:solidFill>
                  <a:schemeClr val="tx1"/>
                </a:solidFill>
              </a:rPr>
              <a:t>HEIGHT OF EVENT LOCKUP    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</a:p>
        </p:txBody>
      </p:sp>
    </p:spTree>
    <p:extLst>
      <p:ext uri="{BB962C8B-B14F-4D97-AF65-F5344CB8AC3E}">
        <p14:creationId xmlns:p14="http://schemas.microsoft.com/office/powerpoint/2010/main" val="277513381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31944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40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40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EE11BD8-6580-41DD-940E-B1D1B8B2E2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8F5EBA1-C1C2-4F6F-970D-CFE4A81E1DB0}" type="datetime3">
              <a:rPr lang="en-US" smtClean="0"/>
              <a:pPr/>
              <a:t>26 March 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97A30E8-35A3-4CE7-93BA-293D648C86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738BE3-1506-4C98-A8EE-0BB4912D32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2358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_TextSlide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21CC-265E-473E-BD96-BC93B6A4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D5EE-B9EC-4B8B-B697-CD3B955461A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8937FE-5C9B-40C9-8C55-48EB04CA346C}" type="datetime3">
              <a:rPr lang="en-US" smtClean="0"/>
              <a:pPr/>
              <a:t>26 March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D518933-C06B-479E-8487-1189C2548F6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02226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_TextSlide_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29324" cy="60939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485900"/>
            <a:ext cx="5523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7176" y="1485900"/>
            <a:ext cx="5523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7C326BA-A1F7-4E33-88FC-B76359D35FF4}" type="datetime3">
              <a:rPr lang="en-US" smtClean="0"/>
              <a:pPr/>
              <a:t>26 March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B7B4106-2F1F-45B9-9A64-FAC3DF7E09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30331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ITE_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2CEB40-7C69-47E5-9106-E566935D3F53}" type="datetime3">
              <a:rPr lang="en-US" smtClean="0"/>
              <a:pPr/>
              <a:t>26 March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E037E20-29EF-410F-AA70-D50FAE88B30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80405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1A86010D-9F01-497B-8478-6CF04E7FA29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8FB484-E257-4956-8FB5-C4732E104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8F5EBA1-C1C2-4F6F-970D-CFE4A81E1DB0}" type="datetime3">
              <a:rPr lang="en-US" smtClean="0"/>
              <a:pPr/>
              <a:t>26 March 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F5AAFD-95B3-4157-BBB5-7CC40DB35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34BD8F-0033-4927-AA44-05B0484E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3496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hankYo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B8F16C-570A-470A-AC41-3DFDC1411C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48425" y="0"/>
            <a:ext cx="5753100" cy="5753100"/>
          </a:xfrm>
          <a:custGeom>
            <a:avLst/>
            <a:gdLst>
              <a:gd name="connsiteX0" fmla="*/ 0 w 5753100"/>
              <a:gd name="connsiteY0" fmla="*/ 0 h 5753100"/>
              <a:gd name="connsiteX1" fmla="*/ 5753100 w 5753100"/>
              <a:gd name="connsiteY1" fmla="*/ 0 h 5753100"/>
              <a:gd name="connsiteX2" fmla="*/ 5753100 w 5753100"/>
              <a:gd name="connsiteY2" fmla="*/ 5753100 h 5753100"/>
              <a:gd name="connsiteX3" fmla="*/ 5742127 w 5753100"/>
              <a:gd name="connsiteY3" fmla="*/ 5753100 h 5753100"/>
              <a:gd name="connsiteX4" fmla="*/ 4388 w 5753100"/>
              <a:gd name="connsiteY4" fmla="*/ 297076 h 5753100"/>
              <a:gd name="connsiteX5" fmla="*/ 0 w 5753100"/>
              <a:gd name="connsiteY5" fmla="*/ 123264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3100" h="5753100">
                <a:moveTo>
                  <a:pt x="0" y="0"/>
                </a:moveTo>
                <a:lnTo>
                  <a:pt x="5753100" y="0"/>
                </a:lnTo>
                <a:lnTo>
                  <a:pt x="5753100" y="5753100"/>
                </a:lnTo>
                <a:lnTo>
                  <a:pt x="5742127" y="5753100"/>
                </a:lnTo>
                <a:cubicBezTo>
                  <a:pt x="2667478" y="5753100"/>
                  <a:pt x="158214" y="3337026"/>
                  <a:pt x="4388" y="297076"/>
                </a:cubicBezTo>
                <a:lnTo>
                  <a:pt x="0" y="12326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47513D5-8313-4D89-8E49-067C97135D8A}" type="datetime3">
              <a:rPr lang="en-US" smtClean="0"/>
              <a:pPr/>
              <a:t>26 March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736592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contact or sign off information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0F5EA913-91DE-4286-B6E6-13E414E8221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1309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85F9-31B5-2540-B937-EA189AF5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CA9B0-BBB7-6441-A559-3E340EF86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7C409-8C8B-6D43-99F1-CFD69ACA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7BCF6-BAE8-774D-A156-D3DAFAB6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4C072-1B3F-3A41-9084-C3E7547A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91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WHITE_TextSlide_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675" y="1485900"/>
            <a:ext cx="338328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022" y="1485900"/>
            <a:ext cx="338328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4083-8682-4D5C-A107-1853638C6A31}" type="datetime3">
              <a:rPr lang="en-US"/>
              <a:t>26 March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65A-6679-4A67-8FB7-14EA342FD6E1}" type="slidenum">
              <a:rPr lang="en-US"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C9A967D-8A0B-4436-A012-333049F84F2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27720" y="1485900"/>
            <a:ext cx="338328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32147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>
                <a:solidFill>
                  <a:schemeClr val="tx1"/>
                </a:solidFill>
              </a:rPr>
              <a:t>HEIGHT OF EVENT LOCKUP    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</a:p>
        </p:txBody>
      </p:sp>
    </p:spTree>
    <p:extLst>
      <p:ext uri="{BB962C8B-B14F-4D97-AF65-F5344CB8AC3E}">
        <p14:creationId xmlns:p14="http://schemas.microsoft.com/office/powerpoint/2010/main" val="389537979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71043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A267-1F74-D94C-986F-EC0CAE744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BEBE1-185C-9649-8D9B-6FA130480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A7A9F-5B7A-AF45-A130-80751079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8047D-868D-3C4E-A067-C30CBF44A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F0B97-8E5F-8342-BF1D-EAC9DCD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6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E67F-593F-EC41-8FB9-B4BB77B97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F5F7-FC2F-B04F-954D-0E4108387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5C9DC-B6B9-E744-B57C-6E1CF254D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A2E35-DC52-AE4F-B2BE-1380251A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57538-E9F9-4A4C-80C8-1B759169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2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A46C2-D2AC-3F4A-9152-1BBD833C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EB2B0-1F1B-544F-9AC8-CAB04FBA9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8D01B-1E76-F24C-AD52-3B0280C58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E5F1D-CA19-5C4E-ABEB-1BFF0AAD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2948D-B283-E44A-A733-DE041E44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6F90B-9FFA-284F-ADB8-6ABE41E2B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59F75-DA2B-234A-9C61-48B556120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A76B8-9A70-1349-9361-3898E6329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A3219-9962-3E40-9B95-7C6812A76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D3D70-833C-804D-8186-A87B851EF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109F6-B728-A44D-8866-45C5DE5B4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EA5748-FCFD-1946-86B9-EFA453CB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D07FCD-BE1A-EF46-BADD-202B0CAC6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F02895-6A96-1141-B139-B281BD07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5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7D82C-779A-3441-A481-F4CEA93CB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93E3AB-D40D-DC40-B83D-781475DA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A22AC-71E9-1F43-9171-E51EA1A69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691AC-9D3D-564D-BB81-A0C52F67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2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9FE447-058A-B74D-ACD9-4CE8A439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3E819E-20ED-D844-9FC9-5E5BBF2C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4871E-3217-2B40-9D4B-E4008C76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3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C92B6-598D-AC43-A015-04EE99F60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D2CA-D26E-6544-A28C-B5D3935D3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C80F2-4EB1-B84D-8A93-3719CE2B7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5085C-D62B-414B-A689-AF4CBCE09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7F2E5-9B87-044B-9073-49B20FEA5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94D1C-5337-1345-8A82-5B44A2D6A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7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EF8FB-957A-524C-847C-3BCB1CA0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1AD8C-1A85-6844-99D4-7AAAC52545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76A07-30D2-0642-B2B5-D7C9E4727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8B9AD-3990-D242-A1A7-516C82C7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8F2C8-3C11-D846-897B-54027748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4597D-B6BA-C244-BEBC-0D047A89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35A0B9-3AAB-C54E-9711-C32748F2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18C2A-84AE-0349-8EBF-E96AAA33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906F8-31E9-0C45-B971-D604C18EA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E84AD-91E6-3640-8455-81BD6F308BB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46DBB-A29C-3946-A68B-63DCA80A0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66EA6-526D-6E40-AC1A-335523FF3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1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1DE7C4-EADF-49A5-94C9-295DA710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5A1F1-8128-4C7E-90C2-0A9DA95A3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485900"/>
            <a:ext cx="11429325" cy="426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D38B6-3878-4DD8-B8F9-92C491ABF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0" y="6162324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fld id="{D8F5EBA1-C1C2-4F6F-970D-CFE4A81E1DB0}" type="datetime3">
              <a:rPr lang="en-US" smtClean="0"/>
              <a:pPr/>
              <a:t>26 March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54503-8F56-486A-BEEB-415EA4A64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5370" y="6162324"/>
            <a:ext cx="495013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59C21-CE9A-4D3A-AB80-ABF8F4D8A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" y="6162324"/>
            <a:ext cx="457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3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ransition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98513" indent="-228600" algn="l" defTabSz="914400" rtl="0" eaLnBrk="1" latinLnBrk="0" hangingPunct="1">
        <a:lnSpc>
          <a:spcPct val="90000"/>
        </a:lnSpc>
        <a:spcBef>
          <a:spcPts val="500"/>
        </a:spcBef>
        <a:buFont typeface="Aktiv Grotesk Medium" panose="020B05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228600" algn="l" defTabSz="914400" rtl="0" eaLnBrk="1" latinLnBrk="0" hangingPunct="1">
        <a:lnSpc>
          <a:spcPct val="90000"/>
        </a:lnSpc>
        <a:spcBef>
          <a:spcPts val="500"/>
        </a:spcBef>
        <a:buFont typeface="Aktiv Grotesk Medium" panose="020B05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40">
          <p15:clr>
            <a:srgbClr val="5ACBF0"/>
          </p15:clr>
        </p15:guide>
        <p15:guide id="4" pos="240">
          <p15:clr>
            <a:srgbClr val="5ACBF0"/>
          </p15:clr>
        </p15:guide>
        <p15:guide id="5" pos="7440">
          <p15:clr>
            <a:srgbClr val="5ACBF0"/>
          </p15:clr>
        </p15:guide>
        <p15:guide id="6" pos="3720">
          <p15:clr>
            <a:srgbClr val="5ACBF0"/>
          </p15:clr>
        </p15:guide>
        <p15:guide id="7" pos="3960">
          <p15:clr>
            <a:srgbClr val="5ACBF0"/>
          </p15:clr>
        </p15:guide>
        <p15:guide id="8" orient="horz" pos="528">
          <p15:clr>
            <a:srgbClr val="5ACBF0"/>
          </p15:clr>
        </p15:guide>
        <p15:guide id="9" orient="horz" pos="936">
          <p15:clr>
            <a:srgbClr val="5ACBF0"/>
          </p15:clr>
        </p15:guide>
        <p15:guide id="10" orient="horz" pos="3624">
          <p15:clr>
            <a:srgbClr val="5ACBF0"/>
          </p15:clr>
        </p15:guide>
        <p15:guide id="11" orient="horz" pos="4080">
          <p15:clr>
            <a:srgbClr val="5ACBF0"/>
          </p15:clr>
        </p15:guide>
        <p15:guide id="12" orient="horz" pos="1200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iata.org/en/events/all/wcs/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ity with many buildings&#10;&#10;Description automatically generated">
            <a:extLst>
              <a:ext uri="{FF2B5EF4-FFF2-40B4-BE49-F238E27FC236}">
                <a16:creationId xmlns:a16="http://schemas.microsoft.com/office/drawing/2014/main" id="{9AEE415A-FB87-8193-0FB6-8BC51FC0E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29">
            <a:extLst>
              <a:ext uri="{FF2B5EF4-FFF2-40B4-BE49-F238E27FC236}">
                <a16:creationId xmlns:a16="http://schemas.microsoft.com/office/drawing/2014/main" id="{86BBEA38-D4EA-354A-C0A7-F4FF3D9D7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876" y="3999896"/>
            <a:ext cx="5904000" cy="1753204"/>
          </a:xfrm>
        </p:spPr>
        <p:txBody>
          <a:bodyPr/>
          <a:lstStyle/>
          <a:p>
            <a:r>
              <a:rPr lang="en-US" dirty="0"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Promotional Kit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59319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/>
          <p:nvPr/>
        </p:nvSpPr>
        <p:spPr>
          <a:xfrm>
            <a:off x="381000" y="1384145"/>
            <a:ext cx="11214678" cy="17216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WCS!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  <a:r>
              <a:rPr lang="en-US" sz="1400" dirty="0">
                <a:solidFill>
                  <a:prstClr val="black"/>
                </a:solidFill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WCS website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!</a:t>
            </a:r>
            <a:r>
              <a:rPr lang="en-US" sz="1400" b="1" dirty="0"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 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F244A4-A038-A46E-B543-32D5D5F16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236" y="3349203"/>
            <a:ext cx="4828851" cy="271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809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2BEFDDE-4F75-E4C1-D461-F2DC7262A728}"/>
              </a:ext>
            </a:extLst>
          </p:cNvPr>
          <p:cNvSpPr>
            <a:spLocks/>
          </p:cNvSpPr>
          <p:nvPr/>
        </p:nvSpPr>
        <p:spPr>
          <a:xfrm>
            <a:off x="-17822" y="4130301"/>
            <a:ext cx="5126851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/>
          <p:nvPr/>
        </p:nvSpPr>
        <p:spPr>
          <a:xfrm>
            <a:off x="244405" y="4349287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your message here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add your name, your session or any other wording you wish. Reduce font size as needed.</a:t>
            </a:r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B1601A08-41E0-6E3A-8352-1CDE1E167D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6926" y="405315"/>
            <a:ext cx="4673599" cy="4679202"/>
          </a:xfrm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778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8838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ATA_Master">
  <a:themeElements>
    <a:clrScheme name="IATA">
      <a:dk1>
        <a:sysClr val="windowText" lastClr="000000"/>
      </a:dk1>
      <a:lt1>
        <a:sysClr val="window" lastClr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IATA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default.pptx  -  Read-Only" id="{3393D6F6-3DDF-4AD8-AF70-01B8C861C0E9}" vid="{9069597E-579C-472E-93EE-52701DC4603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5BE1AB82ED949983D4C3BEFB295AA" ma:contentTypeVersion="19" ma:contentTypeDescription="Create a new document." ma:contentTypeScope="" ma:versionID="8ddd99b71bf0388c7b93c71865c96e3c">
  <xsd:schema xmlns:xsd="http://www.w3.org/2001/XMLSchema" xmlns:xs="http://www.w3.org/2001/XMLSchema" xmlns:p="http://schemas.microsoft.com/office/2006/metadata/properties" xmlns:ns2="4ffaaae9-dc8c-459f-a92e-1529c78bcbdb" xmlns:ns3="86e16ca4-215f-4354-b2b5-4fac53992da1" xmlns:ns4="da655568-1247-43c7-b5ce-0d71de2fb494" targetNamespace="http://schemas.microsoft.com/office/2006/metadata/properties" ma:root="true" ma:fieldsID="527dc623d05d98141f8c1c9345ae6690" ns2:_="" ns3:_="" ns4:_="">
    <xsd:import namespace="4ffaaae9-dc8c-459f-a92e-1529c78bcbdb"/>
    <xsd:import namespace="86e16ca4-215f-4354-b2b5-4fac53992da1"/>
    <xsd:import namespace="da655568-1247-43c7-b5ce-0d71de2fb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Location" minOccurs="0"/>
                <xsd:element ref="ns2:Teammemberincharg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aae9-dc8c-459f-a92e-1529c78bcb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Teammemberincharge" ma:index="24" nillable="true" ma:displayName="Team member in charge" ma:format="Dropdown" ma:internalName="Teammemberincharge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16ca4-215f-4354-b2b5-4fac53992d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55568-1247-43c7-b5ce-0d71de2fb49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047f723-34d2-452b-a2e8-72a6afe5340e}" ma:internalName="TaxCatchAll" ma:showField="CatchAllData" ma:web="86e16ca4-215f-4354-b2b5-4fac53992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655568-1247-43c7-b5ce-0d71de2fb494" xsi:nil="true"/>
    <lcf76f155ced4ddcb4097134ff3c332f xmlns="4ffaaae9-dc8c-459f-a92e-1529c78bcbdb">
      <Terms xmlns="http://schemas.microsoft.com/office/infopath/2007/PartnerControls"/>
    </lcf76f155ced4ddcb4097134ff3c332f>
    <Teammemberincharge xmlns="4ffaaae9-dc8c-459f-a92e-1529c78bcbdb" xsi:nil="true"/>
    <SharedWithUsers xmlns="86e16ca4-215f-4354-b2b5-4fac53992da1">
      <UserInfo>
        <DisplayName>Katie Erofeeva</DisplayName>
        <AccountId>90</AccountId>
        <AccountType/>
      </UserInfo>
      <UserInfo>
        <DisplayName>Kim Wee</DisplayName>
        <AccountId>51</AccountId>
        <AccountType/>
      </UserInfo>
      <UserInfo>
        <DisplayName>Macarena Losada</DisplayName>
        <AccountId>87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828E79-21B0-4D42-AAB4-6C750AC86A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faaae9-dc8c-459f-a92e-1529c78bcbdb"/>
    <ds:schemaRef ds:uri="86e16ca4-215f-4354-b2b5-4fac53992da1"/>
    <ds:schemaRef ds:uri="da655568-1247-43c7-b5ce-0d71de2fb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8825FB-E388-4F1F-8116-2A8A65DD839A}">
  <ds:schemaRefs>
    <ds:schemaRef ds:uri="da655568-1247-43c7-b5ce-0d71de2fb494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86e16ca4-215f-4354-b2b5-4fac53992da1"/>
    <ds:schemaRef ds:uri="http://purl.org/dc/elements/1.1/"/>
    <ds:schemaRef ds:uri="http://schemas.microsoft.com/office/2006/metadata/properties"/>
    <ds:schemaRef ds:uri="4ffaaae9-dc8c-459f-a92e-1529c78bcbd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748A618-3DC1-4085-AFA7-457ABC6959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113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Aktiv Grotesk</vt:lpstr>
      <vt:lpstr>Aktiv Grotesk Medium</vt:lpstr>
      <vt:lpstr>Arial</vt:lpstr>
      <vt:lpstr>Calibri</vt:lpstr>
      <vt:lpstr>Calibri Light</vt:lpstr>
      <vt:lpstr>Office Theme</vt:lpstr>
      <vt:lpstr>IATA_Master</vt:lpstr>
      <vt:lpstr>Promotional Kit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CNS Advocacy Kit</dc:title>
  <dc:creator>DeSantis, Christina</dc:creator>
  <cp:lastModifiedBy>Nataly Echezuria</cp:lastModifiedBy>
  <cp:revision>2</cp:revision>
  <dcterms:created xsi:type="dcterms:W3CDTF">2021-04-21T15:11:41Z</dcterms:created>
  <dcterms:modified xsi:type="dcterms:W3CDTF">2024-03-26T16:16:00Z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2021-04-21T15:11:42Z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bd1f98e2-eeee-4e66-acd1-aec6dc875dae</vt:lpwstr>
  </property>
  <property fmtid="{D5CDD505-2E9C-101B-9397-08002B2CF9AE}" pid="8" name="MSIP_Label_2bbab825-a111-45e4-86a1-18cee0005896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Information Classification: General</vt:lpwstr>
  </property>
  <property fmtid="{D5CDD505-2E9C-101B-9397-08002B2CF9AE}" pid="11" name="ContentTypeId">
    <vt:lpwstr>0x0101002D35BE1AB82ED949983D4C3BEFB295AA</vt:lpwstr>
  </property>
  <property fmtid="{D5CDD505-2E9C-101B-9397-08002B2CF9AE}" pid="12" name="MediaServiceImageTags">
    <vt:lpwstr/>
  </property>
  <property fmtid="{D5CDD505-2E9C-101B-9397-08002B2CF9AE}" pid="13" name="Order">
    <vt:lpwstr>299200.000000000</vt:lpwstr>
  </property>
  <property fmtid="{D5CDD505-2E9C-101B-9397-08002B2CF9AE}" pid="14" name="xd_ProgID">
    <vt:lpwstr/>
  </property>
  <property fmtid="{D5CDD505-2E9C-101B-9397-08002B2CF9AE}" pid="15" name="ComplianceAssetId">
    <vt:lpwstr/>
  </property>
  <property fmtid="{D5CDD505-2E9C-101B-9397-08002B2CF9AE}" pid="16" name="TemplateUrl">
    <vt:lpwstr/>
  </property>
  <property fmtid="{D5CDD505-2E9C-101B-9397-08002B2CF9AE}" pid="17" name="_ExtendedDescription">
    <vt:lpwstr/>
  </property>
  <property fmtid="{D5CDD505-2E9C-101B-9397-08002B2CF9AE}" pid="18" name="TriggerFlowInfo">
    <vt:lpwstr/>
  </property>
  <property fmtid="{D5CDD505-2E9C-101B-9397-08002B2CF9AE}" pid="19" name="xd_Signature">
    <vt:lpwstr/>
  </property>
  <property fmtid="{D5CDD505-2E9C-101B-9397-08002B2CF9AE}" pid="20" name="SharedWithUsers">
    <vt:lpwstr>90;#Katie Erofeeva;#51;#Kim Wee;#87;#Macarena Losada</vt:lpwstr>
  </property>
</Properties>
</file>